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73" r:id="rId6"/>
    <p:sldId id="259" r:id="rId7"/>
    <p:sldId id="260" r:id="rId8"/>
    <p:sldId id="266" r:id="rId9"/>
    <p:sldId id="272" r:id="rId10"/>
    <p:sldId id="262" r:id="rId11"/>
    <p:sldId id="264" r:id="rId12"/>
    <p:sldId id="265" r:id="rId13"/>
    <p:sldId id="269" r:id="rId14"/>
    <p:sldId id="270" r:id="rId15"/>
    <p:sldId id="268" r:id="rId16"/>
    <p:sldId id="271" r:id="rId17"/>
    <p:sldId id="267" r:id="rId18"/>
    <p:sldId id="274" r:id="rId19"/>
    <p:sldId id="275" r:id="rId20"/>
    <p:sldId id="278" r:id="rId21"/>
    <p:sldId id="277" r:id="rId22"/>
    <p:sldId id="276" r:id="rId23"/>
    <p:sldId id="279" r:id="rId24"/>
    <p:sldId id="280" r:id="rId25"/>
    <p:sldId id="26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97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13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2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53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8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3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5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0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9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4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4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039CF-6293-4EB0-8CA8-47F1A0238045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D870C-CC89-44AF-941E-AA6B7DF68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66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소프트웨어코딩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강 과제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DataSW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kopo36 </a:t>
            </a:r>
            <a:r>
              <a:rPr lang="ko-KR" altLang="en-US" dirty="0" smtClean="0"/>
              <a:t>허정원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03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" y="365125"/>
            <a:ext cx="11041016" cy="3248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3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32"/>
            <a:ext cx="11498280" cy="670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497"/>
            <a:ext cx="12192000" cy="4221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07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08399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34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01"/>
          <a:stretch/>
        </p:blipFill>
        <p:spPr>
          <a:xfrm>
            <a:off x="0" y="0"/>
            <a:ext cx="945218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68231" y="64852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362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23861"/>
          <a:stretch/>
        </p:blipFill>
        <p:spPr>
          <a:xfrm>
            <a:off x="0" y="1420010"/>
            <a:ext cx="10336067" cy="3829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615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5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6268065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645" t="20359" r="7561" b="7734"/>
          <a:stretch/>
        </p:blipFill>
        <p:spPr>
          <a:xfrm rot="16200000">
            <a:off x="4905489" y="355001"/>
            <a:ext cx="5432613" cy="61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32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이마트</a:t>
            </a:r>
            <a:r>
              <a:rPr lang="ko-KR" altLang="en-US" dirty="0" smtClean="0"/>
              <a:t> 영수증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37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48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52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915"/>
            <a:ext cx="12192000" cy="29345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83" y="2324773"/>
            <a:ext cx="3327699" cy="45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8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227" cy="6716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73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5219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34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6135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79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1381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907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2490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888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21" y="0"/>
            <a:ext cx="1768679" cy="6858000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7" t="4275" r="18713" b="3508"/>
          <a:stretch/>
        </p:blipFill>
        <p:spPr>
          <a:xfrm rot="5400000">
            <a:off x="3481504" y="1130959"/>
            <a:ext cx="6855189" cy="4598894"/>
          </a:xfrm>
        </p:spPr>
      </p:pic>
    </p:spTree>
    <p:extLst>
      <p:ext uri="{BB962C8B-B14F-4D97-AF65-F5344CB8AC3E}">
        <p14:creationId xmlns:p14="http://schemas.microsoft.com/office/powerpoint/2010/main" val="121175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77"/>
            <a:ext cx="12192000" cy="3104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220" y="2459972"/>
            <a:ext cx="3287526" cy="43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8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02"/>
            <a:ext cx="12192000" cy="5947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094" y="3768279"/>
            <a:ext cx="1247888" cy="3089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542" y="4233134"/>
            <a:ext cx="1321698" cy="26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7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한양김치찌개 영수증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6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4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4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15831" y="633281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20"/>
            <a:ext cx="8354591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3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38"/>
            <a:ext cx="4227755" cy="419819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3653" t="2937" r="25453" b="11321"/>
          <a:stretch/>
        </p:blipFill>
        <p:spPr>
          <a:xfrm rot="16200000">
            <a:off x="6094207" y="131296"/>
            <a:ext cx="3861996" cy="72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7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다이소</a:t>
            </a:r>
            <a:r>
              <a:rPr lang="ko-KR" altLang="en-US" dirty="0" smtClean="0"/>
              <a:t> 영수증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82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46</Words>
  <Application>Microsoft Office PowerPoint</Application>
  <PresentationFormat>와이드스크린</PresentationFormat>
  <Paragraphs>20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소프트웨어코딩 5강 과제</vt:lpstr>
      <vt:lpstr>PowerPoint 프레젠테이션</vt:lpstr>
      <vt:lpstr>PowerPoint 프레젠테이션</vt:lpstr>
      <vt:lpstr>PowerPoint 프레젠테이션</vt:lpstr>
      <vt:lpstr>한양김치찌개 영수증</vt:lpstr>
      <vt:lpstr>PowerPoint 프레젠테이션</vt:lpstr>
      <vt:lpstr>PowerPoint 프레젠테이션</vt:lpstr>
      <vt:lpstr>PowerPoint 프레젠테이션</vt:lpstr>
      <vt:lpstr>다이소 영수증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이마트 영수증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소프트웨어코딩 5강 과제</dc:title>
  <dc:creator>DataSWB</dc:creator>
  <cp:lastModifiedBy>DataSWB</cp:lastModifiedBy>
  <cp:revision>20</cp:revision>
  <dcterms:created xsi:type="dcterms:W3CDTF">2023-04-06T08:08:43Z</dcterms:created>
  <dcterms:modified xsi:type="dcterms:W3CDTF">2023-04-06T09:44:20Z</dcterms:modified>
</cp:coreProperties>
</file>